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4"/>
  </p:normalViewPr>
  <p:slideViewPr>
    <p:cSldViewPr snapToGrid="0">
      <p:cViewPr varScale="1">
        <p:scale>
          <a:sx n="90" d="100"/>
          <a:sy n="90" d="100"/>
        </p:scale>
        <p:origin x="232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7CAF3-C31E-9C9A-CE4B-4447F2B05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330E3E-6842-9CF1-3E48-E272FDD978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94A27-6DFB-E4AE-CD0C-FBA61B578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0607-5FF6-DE40-B768-E5B0F493AA3F}" type="datetimeFigureOut">
              <a:rPr lang="en-US" smtClean="0"/>
              <a:t>9/13/22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595D3-71B5-DF1F-E4BC-D3C10309C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65C80-699C-D6C1-9246-F457607D9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60C98-3905-AB4E-83F4-D3370E01C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24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7439E-DB3F-9D0B-9695-012602C40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06EE94-EB49-F8D2-D61D-12EEFE439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50D86-46D0-E427-F3CB-873A7E0ED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0607-5FF6-DE40-B768-E5B0F493AA3F}" type="datetimeFigureOut">
              <a:rPr lang="en-US" smtClean="0"/>
              <a:t>9/13/22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9E0F5-EA56-5630-8C6A-68659299F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8A87A-07F8-E827-A402-1F47DD4E2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60C98-3905-AB4E-83F4-D3370E01C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410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2B1A3E-7504-4B11-571D-9709DC1A5E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E9C274-6A4B-F749-5E5D-42840B2FA9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205CC-C345-C9F9-10F5-252B1E8EE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0607-5FF6-DE40-B768-E5B0F493AA3F}" type="datetimeFigureOut">
              <a:rPr lang="en-US" smtClean="0"/>
              <a:t>9/13/22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84A92-C61C-4EDE-2C69-521D07278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43AE5-AF7B-46E3-CD68-A176F8F70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60C98-3905-AB4E-83F4-D3370E01C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61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99AC4-C26A-5BD2-15BB-D8F68D8D7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558B7-2D24-2A8A-9278-570D98AD1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648F3-6CCB-D326-2959-4FF59A04D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0607-5FF6-DE40-B768-E5B0F493AA3F}" type="datetimeFigureOut">
              <a:rPr lang="en-US" smtClean="0"/>
              <a:t>9/13/22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107C2-8B8F-5F3D-9DE2-78BAE31B0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9FCB4-31A8-D074-F11C-F91371C2E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60C98-3905-AB4E-83F4-D3370E01C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193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DE2C7-487E-6794-5026-6E3E87DE2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FEA03F-7853-35DD-4E78-4D88D2846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BB54A-667F-FDE0-830C-2ED350678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0607-5FF6-DE40-B768-E5B0F493AA3F}" type="datetimeFigureOut">
              <a:rPr lang="en-US" smtClean="0"/>
              <a:t>9/13/22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0A502E-C016-E3DB-307F-0CECDE38A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F3A50-D985-D4DF-D99E-97E553FE5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60C98-3905-AB4E-83F4-D3370E01C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27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A8C98-1D14-BC11-7FB6-260CF7BB4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5F322-11C0-38BD-FDB2-BE27C3C558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F173E7-70B1-4FA5-BFC7-0153735B1F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EFBC2-EB7C-9F62-1E46-5CC214E07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0607-5FF6-DE40-B768-E5B0F493AA3F}" type="datetimeFigureOut">
              <a:rPr lang="en-US" smtClean="0"/>
              <a:t>9/13/22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6B8A2B-3607-72D6-75E3-45E4401A8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A6845C-9D05-4071-DAD6-AB4A0E7A8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60C98-3905-AB4E-83F4-D3370E01C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545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68D65-7512-8E7C-6975-112430E84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4B38EE-92D3-BA6F-7E43-475BFB01A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F8D3D2-603F-9219-CAA4-5BEB098550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934B94-A1E9-2D57-3ED3-D2C2A52085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D8EE14-6505-97C0-56E9-E27E45D01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6881C0-5D36-4CBE-6296-BED2EFAE6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0607-5FF6-DE40-B768-E5B0F493AA3F}" type="datetimeFigureOut">
              <a:rPr lang="en-US" smtClean="0"/>
              <a:t>9/13/22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71F94E-241D-C74B-45F3-14A908435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FCB58E-6146-9624-7E0C-786E79D6D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60C98-3905-AB4E-83F4-D3370E01C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481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5F833-3495-6739-19FE-1B0915308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3FC27E-639B-69E5-58AD-949B70A01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0607-5FF6-DE40-B768-E5B0F493AA3F}" type="datetimeFigureOut">
              <a:rPr lang="en-US" smtClean="0"/>
              <a:t>9/13/22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327056-FD6B-C01D-33FC-95E0C7636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D0C2F-C7CF-8947-E209-41F118FDE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60C98-3905-AB4E-83F4-D3370E01C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25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A5DCF9-E45C-F88C-95C4-B7779C6AD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0607-5FF6-DE40-B768-E5B0F493AA3F}" type="datetimeFigureOut">
              <a:rPr lang="en-US" smtClean="0"/>
              <a:t>9/13/22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A01A09-A6B3-EB4A-F8E3-473B52340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06C906-6900-FD54-21D0-8D610D024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60C98-3905-AB4E-83F4-D3370E01C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027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7A001-B004-1F1C-604C-202E8D4C1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47C74-F725-F1FB-FA0D-D1F598353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9409C0-C978-D845-EB76-94A92DDEC8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E6D0EA-6A34-F10B-4A07-E2115E58C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0607-5FF6-DE40-B768-E5B0F493AA3F}" type="datetimeFigureOut">
              <a:rPr lang="en-US" smtClean="0"/>
              <a:t>9/13/22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E757A4-4DBE-2696-F4DA-A46C95065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5558BD-2FAA-1CFA-5E75-95AEFAC29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60C98-3905-AB4E-83F4-D3370E01C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17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063F-6DAE-6AE6-DA66-44742A779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2F2A43-52AA-850D-B649-58D480E3AF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C31BD6-F2B7-5C1F-3C3E-0C31423D3A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3B0937-C96A-1937-66D2-26C737427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0607-5FF6-DE40-B768-E5B0F493AA3F}" type="datetimeFigureOut">
              <a:rPr lang="en-US" smtClean="0"/>
              <a:t>9/13/22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D53D48-F3FD-89BF-F947-75C29B434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6B81B7-EF31-AC3E-DF8B-FE92B8DAB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60C98-3905-AB4E-83F4-D3370E01C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374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882658-D8B3-6788-0713-3ADAB3089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E55CF7-9CC7-3322-9903-EA71DE459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56A9B-F08C-943E-0F6D-06AECB623F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F0607-5FF6-DE40-B768-E5B0F493AA3F}" type="datetimeFigureOut">
              <a:rPr lang="en-US" smtClean="0"/>
              <a:t>9/13/22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42527-892B-9B47-FE4D-5E8613E8F7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1AF60-D2D4-2597-AD2B-0C41A2CD71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60C98-3905-AB4E-83F4-D3370E01C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88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1F332-A558-0B90-D8C6-91F1EC389E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48C9B5-2763-A00A-3A37-B69EE9D32B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91E5673A-61DE-82D0-D323-866373522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78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8836A-EFBF-4E9B-6A7C-2A24A3646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DD176640-A4EC-CD81-7AB0-533713A64E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35436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Content Placeholder 6" descr="Diagram, venn diagram&#10;&#10;Description automatically generated">
            <a:extLst>
              <a:ext uri="{FF2B5EF4-FFF2-40B4-BE49-F238E27FC236}">
                <a16:creationId xmlns:a16="http://schemas.microsoft.com/office/drawing/2014/main" id="{374EF4A7-D740-0AEE-676F-952FE3EEE5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158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DFA40552-CEB9-EFD8-468D-1C85F20F72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887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Diagram&#10;&#10;Description automatically generated with low confidence">
            <a:extLst>
              <a:ext uri="{FF2B5EF4-FFF2-40B4-BE49-F238E27FC236}">
                <a16:creationId xmlns:a16="http://schemas.microsoft.com/office/drawing/2014/main" id="{FF38972E-D1E9-BE50-6F78-DF0276F504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622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FCC1A-D0D6-913A-1CA4-62AE2938B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6B0AE6-D921-25A2-AAF8-CD65E93C7903}"/>
              </a:ext>
            </a:extLst>
          </p:cNvPr>
          <p:cNvSpPr txBox="1"/>
          <p:nvPr/>
        </p:nvSpPr>
        <p:spPr>
          <a:xfrm>
            <a:off x="3048990" y="3247303"/>
            <a:ext cx="6097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9" name="Content Placeholder 8" descr="Diagram, venn diagram&#10;&#10;Description automatically generated">
            <a:extLst>
              <a:ext uri="{FF2B5EF4-FFF2-40B4-BE49-F238E27FC236}">
                <a16:creationId xmlns:a16="http://schemas.microsoft.com/office/drawing/2014/main" id="{3AF63A99-CAA3-764C-C389-C0E0CD8132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5326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56890-0BF9-8735-4938-D8F076378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1F474177-E92A-E454-0EE4-FFDF103DBA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45306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70617-CFBC-0C5E-B44E-6007F620D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AE13D8A0-DC70-568F-4C07-FC2215C4EA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8100" y="-21432"/>
            <a:ext cx="12268200" cy="6900863"/>
          </a:xfrm>
        </p:spPr>
      </p:pic>
    </p:spTree>
    <p:extLst>
      <p:ext uri="{BB962C8B-B14F-4D97-AF65-F5344CB8AC3E}">
        <p14:creationId xmlns:p14="http://schemas.microsoft.com/office/powerpoint/2010/main" val="4164605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Content Placeholder 6" descr="Text&#10;&#10;Description automatically generated">
            <a:extLst>
              <a:ext uri="{FF2B5EF4-FFF2-40B4-BE49-F238E27FC236}">
                <a16:creationId xmlns:a16="http://schemas.microsoft.com/office/drawing/2014/main" id="{BB781F77-D529-1D55-C480-25804676E3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751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Content Placeholder 6" descr="A picture containing timeline&#10;&#10;Description automatically generated">
            <a:extLst>
              <a:ext uri="{FF2B5EF4-FFF2-40B4-BE49-F238E27FC236}">
                <a16:creationId xmlns:a16="http://schemas.microsoft.com/office/drawing/2014/main" id="{F6EA2A00-C653-F655-A41B-F1F69F3564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037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Content Placeholder 6" descr="Table&#10;&#10;Description automatically generated">
            <a:extLst>
              <a:ext uri="{FF2B5EF4-FFF2-40B4-BE49-F238E27FC236}">
                <a16:creationId xmlns:a16="http://schemas.microsoft.com/office/drawing/2014/main" id="{835CFBDD-2752-7058-10E8-11A992C61D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127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D5033-9C23-F92F-C4CD-95AD10B32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iagram&#10;&#10;Description automatically generated with low confidence">
            <a:extLst>
              <a:ext uri="{FF2B5EF4-FFF2-40B4-BE49-F238E27FC236}">
                <a16:creationId xmlns:a16="http://schemas.microsoft.com/office/drawing/2014/main" id="{68CF4694-FE5F-7461-579D-8CE0436F5B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E0A23D-C0BD-918A-AB01-9D44FD26884E}"/>
              </a:ext>
            </a:extLst>
          </p:cNvPr>
          <p:cNvSpPr txBox="1"/>
          <p:nvPr/>
        </p:nvSpPr>
        <p:spPr>
          <a:xfrm>
            <a:off x="704850" y="2480071"/>
            <a:ext cx="4433888" cy="1514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F3E432-FCF5-C20D-A5EA-7F6ED1F16E7A}"/>
              </a:ext>
            </a:extLst>
          </p:cNvPr>
          <p:cNvSpPr txBox="1"/>
          <p:nvPr/>
        </p:nvSpPr>
        <p:spPr>
          <a:xfrm>
            <a:off x="838200" y="4088604"/>
            <a:ext cx="4433888" cy="1514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71108F-CE87-C4BD-335D-E6CDAC9347BD}"/>
              </a:ext>
            </a:extLst>
          </p:cNvPr>
          <p:cNvSpPr txBox="1"/>
          <p:nvPr/>
        </p:nvSpPr>
        <p:spPr>
          <a:xfrm>
            <a:off x="704850" y="5229224"/>
            <a:ext cx="4433888" cy="1514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6057DC-1702-628F-4DD7-DCF3B1A3C6EA}"/>
              </a:ext>
            </a:extLst>
          </p:cNvPr>
          <p:cNvSpPr txBox="1"/>
          <p:nvPr/>
        </p:nvSpPr>
        <p:spPr>
          <a:xfrm>
            <a:off x="7134225" y="738188"/>
            <a:ext cx="4433888" cy="1514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0326F0-105A-38CA-A9E9-96416206C946}"/>
              </a:ext>
            </a:extLst>
          </p:cNvPr>
          <p:cNvSpPr txBox="1"/>
          <p:nvPr/>
        </p:nvSpPr>
        <p:spPr>
          <a:xfrm>
            <a:off x="7158038" y="2269332"/>
            <a:ext cx="4433888" cy="1514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5B933D-45EE-B3CE-8A51-8A60B932EC02}"/>
              </a:ext>
            </a:extLst>
          </p:cNvPr>
          <p:cNvSpPr txBox="1"/>
          <p:nvPr/>
        </p:nvSpPr>
        <p:spPr>
          <a:xfrm>
            <a:off x="7158038" y="3960020"/>
            <a:ext cx="4433888" cy="1514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BB4032-A1AA-8200-4078-F75409608856}"/>
              </a:ext>
            </a:extLst>
          </p:cNvPr>
          <p:cNvSpPr txBox="1"/>
          <p:nvPr/>
        </p:nvSpPr>
        <p:spPr>
          <a:xfrm>
            <a:off x="7134225" y="5229223"/>
            <a:ext cx="4433888" cy="1514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2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11918-4272-317F-C707-96EFBB94C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C2FC4F3F-74F5-5939-BC16-B8BF9D6367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A507AC-F0A7-5B92-B316-F87F1536E86C}"/>
              </a:ext>
            </a:extLst>
          </p:cNvPr>
          <p:cNvSpPr txBox="1"/>
          <p:nvPr/>
        </p:nvSpPr>
        <p:spPr>
          <a:xfrm>
            <a:off x="838200" y="2543175"/>
            <a:ext cx="1947863" cy="673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07FD9D-EB21-29CB-4788-9C8A4683CB78}"/>
              </a:ext>
            </a:extLst>
          </p:cNvPr>
          <p:cNvSpPr txBox="1"/>
          <p:nvPr/>
        </p:nvSpPr>
        <p:spPr>
          <a:xfrm>
            <a:off x="2786063" y="2302668"/>
            <a:ext cx="2105025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DA2F52-C512-D3BD-31B8-A8EBC417A7D9}"/>
              </a:ext>
            </a:extLst>
          </p:cNvPr>
          <p:cNvSpPr txBox="1"/>
          <p:nvPr/>
        </p:nvSpPr>
        <p:spPr>
          <a:xfrm>
            <a:off x="5350668" y="2397919"/>
            <a:ext cx="1947863" cy="1082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DA6DB3-A191-4F5E-7844-645C081E06B5}"/>
              </a:ext>
            </a:extLst>
          </p:cNvPr>
          <p:cNvSpPr txBox="1"/>
          <p:nvPr/>
        </p:nvSpPr>
        <p:spPr>
          <a:xfrm>
            <a:off x="9745265" y="2331839"/>
            <a:ext cx="1488283" cy="1214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A0C895-7DDA-4D85-4C0E-183BE143F7D5}"/>
              </a:ext>
            </a:extLst>
          </p:cNvPr>
          <p:cNvSpPr txBox="1"/>
          <p:nvPr/>
        </p:nvSpPr>
        <p:spPr>
          <a:xfrm>
            <a:off x="7298531" y="2331839"/>
            <a:ext cx="1488283" cy="1214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5DA53F-530F-5D68-3F1D-42A147F93D3B}"/>
              </a:ext>
            </a:extLst>
          </p:cNvPr>
          <p:cNvSpPr txBox="1"/>
          <p:nvPr/>
        </p:nvSpPr>
        <p:spPr>
          <a:xfrm>
            <a:off x="976311" y="3059906"/>
            <a:ext cx="1488283" cy="1214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E2DF7A-4DC1-8741-3A80-D3362DACF6FC}"/>
              </a:ext>
            </a:extLst>
          </p:cNvPr>
          <p:cNvSpPr txBox="1"/>
          <p:nvPr/>
        </p:nvSpPr>
        <p:spPr>
          <a:xfrm>
            <a:off x="3452811" y="3080147"/>
            <a:ext cx="1488283" cy="1214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308BEB-3B7D-5568-57B4-5F0B23504A13}"/>
              </a:ext>
            </a:extLst>
          </p:cNvPr>
          <p:cNvSpPr txBox="1"/>
          <p:nvPr/>
        </p:nvSpPr>
        <p:spPr>
          <a:xfrm>
            <a:off x="5185169" y="3347441"/>
            <a:ext cx="1488283" cy="1214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E18B07-4C29-59AE-9554-5242D58ED7CA}"/>
              </a:ext>
            </a:extLst>
          </p:cNvPr>
          <p:cNvSpPr txBox="1"/>
          <p:nvPr/>
        </p:nvSpPr>
        <p:spPr>
          <a:xfrm>
            <a:off x="7649763" y="3347441"/>
            <a:ext cx="1488283" cy="1214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F86B87-E839-22C8-0A56-65923EC633AC}"/>
              </a:ext>
            </a:extLst>
          </p:cNvPr>
          <p:cNvSpPr txBox="1"/>
          <p:nvPr/>
        </p:nvSpPr>
        <p:spPr>
          <a:xfrm>
            <a:off x="9920881" y="3469779"/>
            <a:ext cx="1488283" cy="1214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339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Macintosh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Hana Miller</dc:creator>
  <cp:lastModifiedBy>Hana Miller</cp:lastModifiedBy>
  <cp:revision>2</cp:revision>
  <dcterms:created xsi:type="dcterms:W3CDTF">2022-09-13T02:38:07Z</dcterms:created>
  <dcterms:modified xsi:type="dcterms:W3CDTF">2022-09-13T13:04:00Z</dcterms:modified>
</cp:coreProperties>
</file>